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CEF04-929B-4A47-8D51-CA48C2290008}" type="doc">
      <dgm:prSet loTypeId="urn:microsoft.com/office/officeart/2005/8/layout/process5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44627279-DCE1-4F3E-982B-6CB41AC3A35C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dirty="0" smtClean="0"/>
            <a:t>Hitler becomes Chancellor</a:t>
          </a:r>
          <a:endParaRPr lang="en-GB" dirty="0"/>
        </a:p>
      </dgm:t>
    </dgm:pt>
    <dgm:pt modelId="{B5C1561F-F18E-4F5C-BBD7-0ABE97AC9114}" type="parTrans" cxnId="{12EDD34F-274D-4AA3-959B-2E4870042E14}">
      <dgm:prSet/>
      <dgm:spPr/>
      <dgm:t>
        <a:bodyPr/>
        <a:lstStyle/>
        <a:p>
          <a:endParaRPr lang="en-GB"/>
        </a:p>
      </dgm:t>
    </dgm:pt>
    <dgm:pt modelId="{56D190C1-1415-4F10-BBEB-38D963B9688D}" type="sibTrans" cxnId="{12EDD34F-274D-4AA3-959B-2E4870042E14}">
      <dgm:prSet/>
      <dgm:spPr/>
      <dgm:t>
        <a:bodyPr/>
        <a:lstStyle/>
        <a:p>
          <a:endParaRPr lang="en-GB" dirty="0"/>
        </a:p>
      </dgm:t>
    </dgm:pt>
    <dgm:pt modelId="{1E302769-B097-4D61-BEFF-83EB53D70DD8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dirty="0" smtClean="0"/>
            <a:t>The Reichstag Fire</a:t>
          </a:r>
          <a:endParaRPr lang="en-GB" dirty="0"/>
        </a:p>
      </dgm:t>
    </dgm:pt>
    <dgm:pt modelId="{D8B2511B-D861-41B0-A06B-73EE53D5E1BA}" type="parTrans" cxnId="{3266271D-A2C9-4D17-B453-8CF080F32563}">
      <dgm:prSet/>
      <dgm:spPr/>
      <dgm:t>
        <a:bodyPr/>
        <a:lstStyle/>
        <a:p>
          <a:endParaRPr lang="en-GB"/>
        </a:p>
      </dgm:t>
    </dgm:pt>
    <dgm:pt modelId="{643EF4F9-DA76-4F52-B8E2-0680CA2E157B}" type="sibTrans" cxnId="{3266271D-A2C9-4D17-B453-8CF080F32563}">
      <dgm:prSet/>
      <dgm:spPr/>
      <dgm:t>
        <a:bodyPr/>
        <a:lstStyle/>
        <a:p>
          <a:endParaRPr lang="en-GB" dirty="0"/>
        </a:p>
      </dgm:t>
    </dgm:pt>
    <dgm:pt modelId="{83994155-4160-4850-9629-5EA15E89175E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dirty="0" smtClean="0"/>
            <a:t>The Enabling Act</a:t>
          </a:r>
          <a:endParaRPr lang="en-GB" dirty="0"/>
        </a:p>
      </dgm:t>
    </dgm:pt>
    <dgm:pt modelId="{909E5918-7F02-43EC-9B9E-BF3971236F69}" type="parTrans" cxnId="{81BFF0B1-ED12-4C5C-A6C1-D098E4E3D86D}">
      <dgm:prSet/>
      <dgm:spPr/>
      <dgm:t>
        <a:bodyPr/>
        <a:lstStyle/>
        <a:p>
          <a:endParaRPr lang="en-GB"/>
        </a:p>
      </dgm:t>
    </dgm:pt>
    <dgm:pt modelId="{78C16CC2-4F3A-4CE1-8119-AD2E1BDB461E}" type="sibTrans" cxnId="{81BFF0B1-ED12-4C5C-A6C1-D098E4E3D86D}">
      <dgm:prSet/>
      <dgm:spPr/>
      <dgm:t>
        <a:bodyPr/>
        <a:lstStyle/>
        <a:p>
          <a:endParaRPr lang="en-GB" dirty="0"/>
        </a:p>
      </dgm:t>
    </dgm:pt>
    <dgm:pt modelId="{8C2B8E5B-C8CE-4AF4-BE49-CEAD00B427A3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dirty="0" smtClean="0"/>
            <a:t>Night of the Long Knives</a:t>
          </a:r>
          <a:endParaRPr lang="en-GB" dirty="0"/>
        </a:p>
      </dgm:t>
    </dgm:pt>
    <dgm:pt modelId="{3E754B18-7E85-40F5-A7D8-B8AC3DC91134}" type="parTrans" cxnId="{7F9078E4-28A6-4FEA-8E74-540341E3D763}">
      <dgm:prSet/>
      <dgm:spPr/>
      <dgm:t>
        <a:bodyPr/>
        <a:lstStyle/>
        <a:p>
          <a:endParaRPr lang="en-GB"/>
        </a:p>
      </dgm:t>
    </dgm:pt>
    <dgm:pt modelId="{DED7AB5A-E97E-495F-802C-B1521E930755}" type="sibTrans" cxnId="{7F9078E4-28A6-4FEA-8E74-540341E3D763}">
      <dgm:prSet/>
      <dgm:spPr/>
      <dgm:t>
        <a:bodyPr/>
        <a:lstStyle/>
        <a:p>
          <a:endParaRPr lang="en-GB" dirty="0"/>
        </a:p>
      </dgm:t>
    </dgm:pt>
    <dgm:pt modelId="{3F697EE2-A8F1-401E-9CA9-E8A5CEAEA6AC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dirty="0" smtClean="0"/>
            <a:t>Death of President Hindenburg </a:t>
          </a:r>
          <a:endParaRPr lang="en-GB" dirty="0"/>
        </a:p>
      </dgm:t>
    </dgm:pt>
    <dgm:pt modelId="{80CADDDC-B8E4-47B1-B9D0-58E3F70496C7}" type="parTrans" cxnId="{3042560D-3974-4C31-AFD7-A18A6F61BE7F}">
      <dgm:prSet/>
      <dgm:spPr/>
      <dgm:t>
        <a:bodyPr/>
        <a:lstStyle/>
        <a:p>
          <a:endParaRPr lang="en-GB"/>
        </a:p>
      </dgm:t>
    </dgm:pt>
    <dgm:pt modelId="{AE1B3733-0849-4090-9433-49CD65C14720}" type="sibTrans" cxnId="{3042560D-3974-4C31-AFD7-A18A6F61BE7F}">
      <dgm:prSet/>
      <dgm:spPr/>
      <dgm:t>
        <a:bodyPr/>
        <a:lstStyle/>
        <a:p>
          <a:endParaRPr lang="en-GB" dirty="0"/>
        </a:p>
      </dgm:t>
    </dgm:pt>
    <dgm:pt modelId="{9BBFAE8D-F87E-4C91-B1D9-6341041BA2B4}">
      <dgm:prSet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dirty="0" smtClean="0"/>
            <a:t>Oath of Loyalty to Hitler</a:t>
          </a:r>
          <a:endParaRPr lang="en-GB" dirty="0"/>
        </a:p>
      </dgm:t>
    </dgm:pt>
    <dgm:pt modelId="{01C41622-EB87-48DA-99F0-4A45D395CBDF}" type="parTrans" cxnId="{1E98FCC6-4805-4644-BBCC-4E859BAAEFD5}">
      <dgm:prSet/>
      <dgm:spPr/>
      <dgm:t>
        <a:bodyPr/>
        <a:lstStyle/>
        <a:p>
          <a:endParaRPr lang="en-GB"/>
        </a:p>
      </dgm:t>
    </dgm:pt>
    <dgm:pt modelId="{B0EDE90E-A47B-4347-97AD-5F9E9899CD90}" type="sibTrans" cxnId="{1E98FCC6-4805-4644-BBCC-4E859BAAEFD5}">
      <dgm:prSet/>
      <dgm:spPr/>
      <dgm:t>
        <a:bodyPr/>
        <a:lstStyle/>
        <a:p>
          <a:endParaRPr lang="en-GB"/>
        </a:p>
      </dgm:t>
    </dgm:pt>
    <dgm:pt modelId="{09F0FD72-35CD-4A19-B27A-DAD1A9E0EF76}" type="pres">
      <dgm:prSet presAssocID="{674CEF04-929B-4A47-8D51-CA48C22900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B6ED19-2B93-4959-B256-24175EB6F8B2}" type="pres">
      <dgm:prSet presAssocID="{44627279-DCE1-4F3E-982B-6CB41AC3A35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C67036-7FCD-4AE8-A7CA-2EA4EFB1A76D}" type="pres">
      <dgm:prSet presAssocID="{56D190C1-1415-4F10-BBEB-38D963B9688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03638B1-6537-4C22-A91B-D59B251C2EAB}" type="pres">
      <dgm:prSet presAssocID="{56D190C1-1415-4F10-BBEB-38D963B9688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18D1D0F-2CFF-42BB-A168-DBDBF016D5F3}" type="pres">
      <dgm:prSet presAssocID="{1E302769-B097-4D61-BEFF-83EB53D70D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7C82A-0C70-4CF3-A738-5B83E470CC62}" type="pres">
      <dgm:prSet presAssocID="{643EF4F9-DA76-4F52-B8E2-0680CA2E157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418BAD4-49EC-44AE-B87A-D88A20741B81}" type="pres">
      <dgm:prSet presAssocID="{643EF4F9-DA76-4F52-B8E2-0680CA2E157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3BCAB9E-B901-4A19-BE6A-D3501B568752}" type="pres">
      <dgm:prSet presAssocID="{83994155-4160-4850-9629-5EA15E89175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FC32B-80CE-45F8-A399-B227F0363E28}" type="pres">
      <dgm:prSet presAssocID="{78C16CC2-4F3A-4CE1-8119-AD2E1BDB461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A079F35-02B4-4847-9B20-43C688A16353}" type="pres">
      <dgm:prSet presAssocID="{78C16CC2-4F3A-4CE1-8119-AD2E1BDB461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A42E76A-10E9-4213-9A63-4E8F52A7754F}" type="pres">
      <dgm:prSet presAssocID="{8C2B8E5B-C8CE-4AF4-BE49-CEAD00B427A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FB03FB-3062-41A4-9387-65D1C7774685}" type="pres">
      <dgm:prSet presAssocID="{DED7AB5A-E97E-495F-802C-B1521E93075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EAD6505-307D-4345-B4AD-7CE43C8616D0}" type="pres">
      <dgm:prSet presAssocID="{DED7AB5A-E97E-495F-802C-B1521E93075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955E393-42B6-428B-917F-C50A2D1147C7}" type="pres">
      <dgm:prSet presAssocID="{3F697EE2-A8F1-401E-9CA9-E8A5CEAEA6A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FB31C-1488-49B6-AA21-1C63223095C3}" type="pres">
      <dgm:prSet presAssocID="{AE1B3733-0849-4090-9433-49CD65C1472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4443041-D13D-40C6-8382-DC6BC3E44206}" type="pres">
      <dgm:prSet presAssocID="{AE1B3733-0849-4090-9433-49CD65C1472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E9E2488-3B10-4A62-8BD6-EB8EE250BCC5}" type="pres">
      <dgm:prSet presAssocID="{9BBFAE8D-F87E-4C91-B1D9-6341041BA2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FA5BC7-B69C-4F0E-A65F-27D8AC4F7A11}" type="presOf" srcId="{643EF4F9-DA76-4F52-B8E2-0680CA2E157B}" destId="{9397C82A-0C70-4CF3-A738-5B83E470CC62}" srcOrd="0" destOrd="0" presId="urn:microsoft.com/office/officeart/2005/8/layout/process5"/>
    <dgm:cxn modelId="{3042560D-3974-4C31-AFD7-A18A6F61BE7F}" srcId="{674CEF04-929B-4A47-8D51-CA48C2290008}" destId="{3F697EE2-A8F1-401E-9CA9-E8A5CEAEA6AC}" srcOrd="4" destOrd="0" parTransId="{80CADDDC-B8E4-47B1-B9D0-58E3F70496C7}" sibTransId="{AE1B3733-0849-4090-9433-49CD65C14720}"/>
    <dgm:cxn modelId="{81BFF0B1-ED12-4C5C-A6C1-D098E4E3D86D}" srcId="{674CEF04-929B-4A47-8D51-CA48C2290008}" destId="{83994155-4160-4850-9629-5EA15E89175E}" srcOrd="2" destOrd="0" parTransId="{909E5918-7F02-43EC-9B9E-BF3971236F69}" sibTransId="{78C16CC2-4F3A-4CE1-8119-AD2E1BDB461E}"/>
    <dgm:cxn modelId="{59F4A7B8-23D6-47E6-95D4-7581837EEA61}" type="presOf" srcId="{AE1B3733-0849-4090-9433-49CD65C14720}" destId="{C66FB31C-1488-49B6-AA21-1C63223095C3}" srcOrd="0" destOrd="0" presId="urn:microsoft.com/office/officeart/2005/8/layout/process5"/>
    <dgm:cxn modelId="{E0492ADE-E8BB-45EB-B7A0-A7A5B63C93FE}" type="presOf" srcId="{DED7AB5A-E97E-495F-802C-B1521E930755}" destId="{6EAD6505-307D-4345-B4AD-7CE43C8616D0}" srcOrd="1" destOrd="0" presId="urn:microsoft.com/office/officeart/2005/8/layout/process5"/>
    <dgm:cxn modelId="{9515F17D-D691-4500-87BD-6B435C8E90B1}" type="presOf" srcId="{78C16CC2-4F3A-4CE1-8119-AD2E1BDB461E}" destId="{4A079F35-02B4-4847-9B20-43C688A16353}" srcOrd="1" destOrd="0" presId="urn:microsoft.com/office/officeart/2005/8/layout/process5"/>
    <dgm:cxn modelId="{320635B1-E8D9-4A47-9C16-3F647332CD78}" type="presOf" srcId="{83994155-4160-4850-9629-5EA15E89175E}" destId="{D3BCAB9E-B901-4A19-BE6A-D3501B568752}" srcOrd="0" destOrd="0" presId="urn:microsoft.com/office/officeart/2005/8/layout/process5"/>
    <dgm:cxn modelId="{DAEB014F-4250-47F4-9310-E69CF1BB1A16}" type="presOf" srcId="{8C2B8E5B-C8CE-4AF4-BE49-CEAD00B427A3}" destId="{7A42E76A-10E9-4213-9A63-4E8F52A7754F}" srcOrd="0" destOrd="0" presId="urn:microsoft.com/office/officeart/2005/8/layout/process5"/>
    <dgm:cxn modelId="{EE71E1A7-3993-42F3-8AAD-8E86F13E87C4}" type="presOf" srcId="{9BBFAE8D-F87E-4C91-B1D9-6341041BA2B4}" destId="{FE9E2488-3B10-4A62-8BD6-EB8EE250BCC5}" srcOrd="0" destOrd="0" presId="urn:microsoft.com/office/officeart/2005/8/layout/process5"/>
    <dgm:cxn modelId="{12EDD34F-274D-4AA3-959B-2E4870042E14}" srcId="{674CEF04-929B-4A47-8D51-CA48C2290008}" destId="{44627279-DCE1-4F3E-982B-6CB41AC3A35C}" srcOrd="0" destOrd="0" parTransId="{B5C1561F-F18E-4F5C-BBD7-0ABE97AC9114}" sibTransId="{56D190C1-1415-4F10-BBEB-38D963B9688D}"/>
    <dgm:cxn modelId="{3266271D-A2C9-4D17-B453-8CF080F32563}" srcId="{674CEF04-929B-4A47-8D51-CA48C2290008}" destId="{1E302769-B097-4D61-BEFF-83EB53D70DD8}" srcOrd="1" destOrd="0" parTransId="{D8B2511B-D861-41B0-A06B-73EE53D5E1BA}" sibTransId="{643EF4F9-DA76-4F52-B8E2-0680CA2E157B}"/>
    <dgm:cxn modelId="{7F9078E4-28A6-4FEA-8E74-540341E3D763}" srcId="{674CEF04-929B-4A47-8D51-CA48C2290008}" destId="{8C2B8E5B-C8CE-4AF4-BE49-CEAD00B427A3}" srcOrd="3" destOrd="0" parTransId="{3E754B18-7E85-40F5-A7D8-B8AC3DC91134}" sibTransId="{DED7AB5A-E97E-495F-802C-B1521E930755}"/>
    <dgm:cxn modelId="{1E98FCC6-4805-4644-BBCC-4E859BAAEFD5}" srcId="{674CEF04-929B-4A47-8D51-CA48C2290008}" destId="{9BBFAE8D-F87E-4C91-B1D9-6341041BA2B4}" srcOrd="5" destOrd="0" parTransId="{01C41622-EB87-48DA-99F0-4A45D395CBDF}" sibTransId="{B0EDE90E-A47B-4347-97AD-5F9E9899CD90}"/>
    <dgm:cxn modelId="{4D888190-59F9-4246-9BBC-E06977E5AC4D}" type="presOf" srcId="{56D190C1-1415-4F10-BBEB-38D963B9688D}" destId="{A03638B1-6537-4C22-A91B-D59B251C2EAB}" srcOrd="1" destOrd="0" presId="urn:microsoft.com/office/officeart/2005/8/layout/process5"/>
    <dgm:cxn modelId="{A21FB0A6-5B2F-4CBF-AE9C-24DC10B101B0}" type="presOf" srcId="{3F697EE2-A8F1-401E-9CA9-E8A5CEAEA6AC}" destId="{2955E393-42B6-428B-917F-C50A2D1147C7}" srcOrd="0" destOrd="0" presId="urn:microsoft.com/office/officeart/2005/8/layout/process5"/>
    <dgm:cxn modelId="{81BFBB00-B99E-4AEE-8F26-A777EEACFEE2}" type="presOf" srcId="{78C16CC2-4F3A-4CE1-8119-AD2E1BDB461E}" destId="{766FC32B-80CE-45F8-A399-B227F0363E28}" srcOrd="0" destOrd="0" presId="urn:microsoft.com/office/officeart/2005/8/layout/process5"/>
    <dgm:cxn modelId="{DFDCE680-AAB4-441D-809D-F58EE132615A}" type="presOf" srcId="{56D190C1-1415-4F10-BBEB-38D963B9688D}" destId="{98C67036-7FCD-4AE8-A7CA-2EA4EFB1A76D}" srcOrd="0" destOrd="0" presId="urn:microsoft.com/office/officeart/2005/8/layout/process5"/>
    <dgm:cxn modelId="{B15F1712-8E3F-4C09-8EBE-11F5EB315D4C}" type="presOf" srcId="{AE1B3733-0849-4090-9433-49CD65C14720}" destId="{44443041-D13D-40C6-8382-DC6BC3E44206}" srcOrd="1" destOrd="0" presId="urn:microsoft.com/office/officeart/2005/8/layout/process5"/>
    <dgm:cxn modelId="{6C33A92C-5DED-4CC5-ADA8-79217F88A1C0}" type="presOf" srcId="{1E302769-B097-4D61-BEFF-83EB53D70DD8}" destId="{A18D1D0F-2CFF-42BB-A168-DBDBF016D5F3}" srcOrd="0" destOrd="0" presId="urn:microsoft.com/office/officeart/2005/8/layout/process5"/>
    <dgm:cxn modelId="{F760CD35-5175-4B99-87F7-2820BDCF5169}" type="presOf" srcId="{643EF4F9-DA76-4F52-B8E2-0680CA2E157B}" destId="{6418BAD4-49EC-44AE-B87A-D88A20741B81}" srcOrd="1" destOrd="0" presId="urn:microsoft.com/office/officeart/2005/8/layout/process5"/>
    <dgm:cxn modelId="{59C505B5-B6B1-41EC-ABFA-8E0A979E20C6}" type="presOf" srcId="{44627279-DCE1-4F3E-982B-6CB41AC3A35C}" destId="{9FB6ED19-2B93-4959-B256-24175EB6F8B2}" srcOrd="0" destOrd="0" presId="urn:microsoft.com/office/officeart/2005/8/layout/process5"/>
    <dgm:cxn modelId="{2F074425-86B3-41C6-9EE3-35D669EE68FC}" type="presOf" srcId="{674CEF04-929B-4A47-8D51-CA48C2290008}" destId="{09F0FD72-35CD-4A19-B27A-DAD1A9E0EF76}" srcOrd="0" destOrd="0" presId="urn:microsoft.com/office/officeart/2005/8/layout/process5"/>
    <dgm:cxn modelId="{0142E025-2098-40C5-AFE8-9AEDE84FA10E}" type="presOf" srcId="{DED7AB5A-E97E-495F-802C-B1521E930755}" destId="{89FB03FB-3062-41A4-9387-65D1C7774685}" srcOrd="0" destOrd="0" presId="urn:microsoft.com/office/officeart/2005/8/layout/process5"/>
    <dgm:cxn modelId="{91167528-3073-4276-9B6E-4663124F127D}" type="presParOf" srcId="{09F0FD72-35CD-4A19-B27A-DAD1A9E0EF76}" destId="{9FB6ED19-2B93-4959-B256-24175EB6F8B2}" srcOrd="0" destOrd="0" presId="urn:microsoft.com/office/officeart/2005/8/layout/process5"/>
    <dgm:cxn modelId="{2EBE0E41-6D1D-4272-BB93-8EE15D8B4656}" type="presParOf" srcId="{09F0FD72-35CD-4A19-B27A-DAD1A9E0EF76}" destId="{98C67036-7FCD-4AE8-A7CA-2EA4EFB1A76D}" srcOrd="1" destOrd="0" presId="urn:microsoft.com/office/officeart/2005/8/layout/process5"/>
    <dgm:cxn modelId="{F69B0A6F-4684-4A8D-96D3-56E8CCAC67B4}" type="presParOf" srcId="{98C67036-7FCD-4AE8-A7CA-2EA4EFB1A76D}" destId="{A03638B1-6537-4C22-A91B-D59B251C2EAB}" srcOrd="0" destOrd="0" presId="urn:microsoft.com/office/officeart/2005/8/layout/process5"/>
    <dgm:cxn modelId="{BC19052A-9985-4C7F-87F4-15952064A750}" type="presParOf" srcId="{09F0FD72-35CD-4A19-B27A-DAD1A9E0EF76}" destId="{A18D1D0F-2CFF-42BB-A168-DBDBF016D5F3}" srcOrd="2" destOrd="0" presId="urn:microsoft.com/office/officeart/2005/8/layout/process5"/>
    <dgm:cxn modelId="{E8EBFE36-F283-444A-B72E-D1DDF73DAA57}" type="presParOf" srcId="{09F0FD72-35CD-4A19-B27A-DAD1A9E0EF76}" destId="{9397C82A-0C70-4CF3-A738-5B83E470CC62}" srcOrd="3" destOrd="0" presId="urn:microsoft.com/office/officeart/2005/8/layout/process5"/>
    <dgm:cxn modelId="{F4C8FAFF-4F7D-4685-A7C8-17581E001A5E}" type="presParOf" srcId="{9397C82A-0C70-4CF3-A738-5B83E470CC62}" destId="{6418BAD4-49EC-44AE-B87A-D88A20741B81}" srcOrd="0" destOrd="0" presId="urn:microsoft.com/office/officeart/2005/8/layout/process5"/>
    <dgm:cxn modelId="{D36AB66C-DE5A-4C42-8246-857EA4C223ED}" type="presParOf" srcId="{09F0FD72-35CD-4A19-B27A-DAD1A9E0EF76}" destId="{D3BCAB9E-B901-4A19-BE6A-D3501B568752}" srcOrd="4" destOrd="0" presId="urn:microsoft.com/office/officeart/2005/8/layout/process5"/>
    <dgm:cxn modelId="{31E85EAF-CE58-4970-9AFA-0722C1E3AF1F}" type="presParOf" srcId="{09F0FD72-35CD-4A19-B27A-DAD1A9E0EF76}" destId="{766FC32B-80CE-45F8-A399-B227F0363E28}" srcOrd="5" destOrd="0" presId="urn:microsoft.com/office/officeart/2005/8/layout/process5"/>
    <dgm:cxn modelId="{2FD96E46-12FD-4D3C-8DBD-F88B7CD0A2CA}" type="presParOf" srcId="{766FC32B-80CE-45F8-A399-B227F0363E28}" destId="{4A079F35-02B4-4847-9B20-43C688A16353}" srcOrd="0" destOrd="0" presId="urn:microsoft.com/office/officeart/2005/8/layout/process5"/>
    <dgm:cxn modelId="{1DD0724B-224C-4C41-8E00-4856701947D3}" type="presParOf" srcId="{09F0FD72-35CD-4A19-B27A-DAD1A9E0EF76}" destId="{7A42E76A-10E9-4213-9A63-4E8F52A7754F}" srcOrd="6" destOrd="0" presId="urn:microsoft.com/office/officeart/2005/8/layout/process5"/>
    <dgm:cxn modelId="{A1AD165B-38BB-4682-A774-E390CEBD7AB1}" type="presParOf" srcId="{09F0FD72-35CD-4A19-B27A-DAD1A9E0EF76}" destId="{89FB03FB-3062-41A4-9387-65D1C7774685}" srcOrd="7" destOrd="0" presId="urn:microsoft.com/office/officeart/2005/8/layout/process5"/>
    <dgm:cxn modelId="{96D2D7B6-3C4B-42C1-AB6F-C41D721BD096}" type="presParOf" srcId="{89FB03FB-3062-41A4-9387-65D1C7774685}" destId="{6EAD6505-307D-4345-B4AD-7CE43C8616D0}" srcOrd="0" destOrd="0" presId="urn:microsoft.com/office/officeart/2005/8/layout/process5"/>
    <dgm:cxn modelId="{C2C9601D-D5F4-4DD7-87AD-7DAC908C0CC2}" type="presParOf" srcId="{09F0FD72-35CD-4A19-B27A-DAD1A9E0EF76}" destId="{2955E393-42B6-428B-917F-C50A2D1147C7}" srcOrd="8" destOrd="0" presId="urn:microsoft.com/office/officeart/2005/8/layout/process5"/>
    <dgm:cxn modelId="{826684A4-AA7D-47E0-A3A6-4E8635E92F44}" type="presParOf" srcId="{09F0FD72-35CD-4A19-B27A-DAD1A9E0EF76}" destId="{C66FB31C-1488-49B6-AA21-1C63223095C3}" srcOrd="9" destOrd="0" presId="urn:microsoft.com/office/officeart/2005/8/layout/process5"/>
    <dgm:cxn modelId="{B24A5774-1544-4A0A-9313-892966A4856C}" type="presParOf" srcId="{C66FB31C-1488-49B6-AA21-1C63223095C3}" destId="{44443041-D13D-40C6-8382-DC6BC3E44206}" srcOrd="0" destOrd="0" presId="urn:microsoft.com/office/officeart/2005/8/layout/process5"/>
    <dgm:cxn modelId="{C5064B82-B594-43F8-B7B8-D11E492A96B0}" type="presParOf" srcId="{09F0FD72-35CD-4A19-B27A-DAD1A9E0EF76}" destId="{FE9E2488-3B10-4A62-8BD6-EB8EE250BCC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C3BD84-DFCF-4D8C-847B-EB02C23ABDD8}" type="datetimeFigureOut">
              <a:rPr lang="en-GB"/>
              <a:pPr>
                <a:defRPr/>
              </a:pPr>
              <a:t>12/12/2012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BAB2F5-2BB0-4F8B-801E-A827E416FA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2D1E73-7265-40DE-81C2-D3B02C02A1B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3450" y="720725"/>
            <a:ext cx="47371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65104"/>
            <a:ext cx="9144000" cy="8939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5536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A933-4CE5-4954-BBD5-13D912184A52}" type="datetimeFigureOut">
              <a:rPr lang="en-GB"/>
              <a:pPr>
                <a:defRPr/>
              </a:pPr>
              <a:t>12/12/2012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6063-F000-4EFB-B60A-B17CE97E40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908175" y="0"/>
            <a:ext cx="72358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71287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628800"/>
            <a:ext cx="712879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1A64-B940-4E81-AEC7-79011C5F5B12}" type="datetimeFigureOut">
              <a:rPr lang="en-GB"/>
              <a:pPr>
                <a:defRPr/>
              </a:pPr>
              <a:t>12/12/2012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0F29-3B7C-4320-91C4-9EDCD6D772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19" y="4406900"/>
            <a:ext cx="68407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1719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0E9B-CB52-4847-A644-C58D2D808348}" type="datetimeFigureOut">
              <a:rPr lang="en-GB"/>
              <a:pPr>
                <a:defRPr/>
              </a:pPr>
              <a:t>12/12/2012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DDB0-FB92-4DB0-A2FD-61709E629E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3728" y="1600200"/>
            <a:ext cx="33123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3843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DB9F-1517-45D8-ABC5-5C1CCC339C26}" type="datetimeFigureOut">
              <a:rPr lang="en-GB"/>
              <a:pPr>
                <a:defRPr/>
              </a:pPr>
              <a:t>12/12/2012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46AF-0255-43A4-982E-16195EAEBA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728" y="1628800"/>
            <a:ext cx="33843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5526" y="2348880"/>
            <a:ext cx="34025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80112" y="1628800"/>
            <a:ext cx="339370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80112" y="2348880"/>
            <a:ext cx="33937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BEBA-6318-41E8-B710-E82FC4D4DAA1}" type="datetimeFigureOut">
              <a:rPr lang="en-GB"/>
              <a:pPr>
                <a:defRPr/>
              </a:pPr>
              <a:t>12/12/2012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F1D0-CE08-4BA5-8B3C-C6087A2F2A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8EC7-7D1F-4AE9-BD8E-E2D52FF34626}" type="datetimeFigureOut">
              <a:rPr lang="en-GB"/>
              <a:pPr>
                <a:defRPr/>
              </a:pPr>
              <a:t>12/12/2012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D9F8-175F-4763-9C0F-903E204422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66AF-76C1-4A70-86A8-AA0E06D0BD86}" type="datetimeFigureOut">
              <a:rPr lang="en-GB"/>
              <a:pPr>
                <a:defRPr/>
              </a:pPr>
              <a:t>12/12/2012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3242-CB0C-474D-8B41-AD0F2C0457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979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274638"/>
            <a:ext cx="6840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24075" y="1600200"/>
            <a:ext cx="68405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15470-76C4-481E-BC4D-A143D90A7F7D}" type="datetimeFigureOut">
              <a:rPr lang="en-GB"/>
              <a:pPr>
                <a:defRPr/>
              </a:pPr>
              <a:t>12/12/2012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7ACAA2-8443-4720-8578-8D44411FF7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6375" y="333375"/>
            <a:ext cx="156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6988" y="3716338"/>
            <a:ext cx="20018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7" r:id="rId3"/>
    <p:sldLayoutId id="2147483666" r:id="rId4"/>
    <p:sldLayoutId id="2147483665" r:id="rId5"/>
    <p:sldLayoutId id="2147483664" r:id="rId6"/>
    <p:sldLayoutId id="2147483663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0" y="4365625"/>
            <a:ext cx="9144000" cy="893763"/>
          </a:xfrm>
        </p:spPr>
        <p:txBody>
          <a:bodyPr/>
          <a:lstStyle/>
          <a:p>
            <a:r>
              <a:rPr lang="en-GB" smtClean="0"/>
              <a:t>Hitler’s Dictatorship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00663"/>
            <a:ext cx="9144000" cy="5540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Chancellor -&gt; Fuhrer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7127875" cy="1143000"/>
          </a:xfrm>
        </p:spPr>
        <p:txBody>
          <a:bodyPr/>
          <a:lstStyle/>
          <a:p>
            <a:r>
              <a:rPr lang="en-GB" smtClean="0"/>
              <a:t>From Chancellor to Fuhrer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95736" y="1412776"/>
          <a:ext cx="6696273" cy="4320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5084763"/>
            <a:ext cx="4397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le 1"/>
          <p:cNvSpPr txBox="1">
            <a:spLocks/>
          </p:cNvSpPr>
          <p:nvPr/>
        </p:nvSpPr>
        <p:spPr bwMode="auto">
          <a:xfrm>
            <a:off x="2014538" y="5500688"/>
            <a:ext cx="7129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200" b="1">
                <a:latin typeface="Rockwell" pitchFamily="18" charset="0"/>
              </a:rPr>
              <a:t>DER FUHRER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7127875" cy="1143000"/>
          </a:xfrm>
        </p:spPr>
        <p:txBody>
          <a:bodyPr/>
          <a:lstStyle/>
          <a:p>
            <a:r>
              <a:rPr lang="en-GB" smtClean="0"/>
              <a:t>The Reichstag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628775"/>
            <a:ext cx="7127875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Reichstag burnt down in February 1933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Van de </a:t>
            </a:r>
            <a:r>
              <a:rPr lang="en-GB" dirty="0" err="1" smtClean="0"/>
              <a:t>Lubbe</a:t>
            </a:r>
            <a:r>
              <a:rPr lang="en-GB" dirty="0" smtClean="0"/>
              <a:t> (Dutch Communist) was found inside – admitted responsibility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Hitler convinced people that the communists were trying to take power by terrorism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Thus communists banned from Reichstag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7127875" cy="1143000"/>
          </a:xfrm>
        </p:spPr>
        <p:txBody>
          <a:bodyPr/>
          <a:lstStyle/>
          <a:p>
            <a:r>
              <a:rPr lang="en-GB" smtClean="0"/>
              <a:t>The Enabling Act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908175" y="1628775"/>
            <a:ext cx="7127875" cy="4525963"/>
          </a:xfrm>
        </p:spPr>
        <p:txBody>
          <a:bodyPr/>
          <a:lstStyle/>
          <a:p>
            <a:r>
              <a:rPr lang="en-GB" smtClean="0"/>
              <a:t>March 1933</a:t>
            </a:r>
          </a:p>
          <a:p>
            <a:r>
              <a:rPr lang="en-GB" smtClean="0"/>
              <a:t>Communists banned means Hitler can pass the Enabling Act</a:t>
            </a:r>
          </a:p>
          <a:p>
            <a:r>
              <a:rPr lang="en-GB" smtClean="0"/>
              <a:t>“Hitler can rule alone for four years. There is no need to consult the Reichstag”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508500"/>
            <a:ext cx="26289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7127875" cy="1143000"/>
          </a:xfrm>
        </p:spPr>
        <p:txBody>
          <a:bodyPr/>
          <a:lstStyle/>
          <a:p>
            <a:r>
              <a:rPr lang="en-GB" smtClean="0"/>
              <a:t>The Enabling Act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908175" y="1628775"/>
            <a:ext cx="7127875" cy="4525963"/>
          </a:xfrm>
        </p:spPr>
        <p:txBody>
          <a:bodyPr/>
          <a:lstStyle/>
          <a:p>
            <a:r>
              <a:rPr lang="en-GB" smtClean="0"/>
              <a:t>Hitler used The Enabling Act to ban all other political parties</a:t>
            </a:r>
          </a:p>
          <a:p>
            <a:r>
              <a:rPr lang="en-GB" smtClean="0"/>
              <a:t>Political prisoners were put into concentration camps run by the SS.</a:t>
            </a:r>
          </a:p>
          <a:p>
            <a:endParaRPr lang="en-GB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221163"/>
            <a:ext cx="4062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7127875" cy="1143000"/>
          </a:xfrm>
        </p:spPr>
        <p:txBody>
          <a:bodyPr/>
          <a:lstStyle/>
          <a:p>
            <a:r>
              <a:rPr lang="en-GB" smtClean="0"/>
              <a:t>Night of the Long Knives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908175" y="1628775"/>
            <a:ext cx="7127875" cy="4525963"/>
          </a:xfrm>
        </p:spPr>
        <p:txBody>
          <a:bodyPr/>
          <a:lstStyle/>
          <a:p>
            <a:r>
              <a:rPr lang="en-GB" smtClean="0"/>
              <a:t>June 1934</a:t>
            </a:r>
          </a:p>
          <a:p>
            <a:r>
              <a:rPr lang="en-GB" smtClean="0"/>
              <a:t>Getting rid of internal opposition</a:t>
            </a:r>
          </a:p>
          <a:p>
            <a:r>
              <a:rPr lang="en-GB" smtClean="0"/>
              <a:t>Hitler getting rid of Rohm (Leader of SA)</a:t>
            </a:r>
          </a:p>
          <a:p>
            <a:r>
              <a:rPr lang="en-GB" smtClean="0"/>
              <a:t>Killed over 400 threats to Hitler’s power</a:t>
            </a:r>
          </a:p>
          <a:p>
            <a:r>
              <a:rPr lang="en-GB" smtClean="0"/>
              <a:t>Army were pleased</a:t>
            </a:r>
          </a:p>
          <a:p>
            <a:r>
              <a:rPr lang="en-GB" smtClean="0"/>
              <a:t>Hitler gained support of the army</a:t>
            </a:r>
          </a:p>
        </p:txBody>
      </p:sp>
      <p:pic>
        <p:nvPicPr>
          <p:cNvPr id="16387" name="Picture 2" descr="C:\Users\Scott\AppData\Local\Microsoft\Windows\Temporary Internet Files\Content.IE5\1A872PLC\MC90003651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5084763"/>
            <a:ext cx="73501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7127875" cy="1143000"/>
          </a:xfrm>
        </p:spPr>
        <p:txBody>
          <a:bodyPr/>
          <a:lstStyle/>
          <a:p>
            <a:r>
              <a:rPr lang="en-GB" smtClean="0"/>
              <a:t>Death of Hindenburg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908175" y="1628775"/>
            <a:ext cx="7127875" cy="4525963"/>
          </a:xfrm>
        </p:spPr>
        <p:txBody>
          <a:bodyPr/>
          <a:lstStyle/>
          <a:p>
            <a:r>
              <a:rPr lang="en-GB" smtClean="0"/>
              <a:t>August 1934</a:t>
            </a:r>
          </a:p>
          <a:p>
            <a:r>
              <a:rPr lang="en-GB" smtClean="0"/>
              <a:t>Hitler combines roles of Reich Chancellor and Reich President</a:t>
            </a:r>
          </a:p>
          <a:p>
            <a:r>
              <a:rPr lang="en-GB" smtClean="0"/>
              <a:t>Now called “Der Fuhrer”</a:t>
            </a:r>
          </a:p>
          <a:p>
            <a:r>
              <a:rPr lang="en-GB" smtClean="0"/>
              <a:t>All soldiers swore a personal oath of loyalty to Hitler</a:t>
            </a:r>
          </a:p>
        </p:txBody>
      </p:sp>
      <p:pic>
        <p:nvPicPr>
          <p:cNvPr id="17411" name="Picture 3" descr="ERWA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724400"/>
            <a:ext cx="25003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zi German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amhall High School">
      <a:majorFont>
        <a:latin typeface="Rockwel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Nazi Germany Theme</Template>
  <TotalTime>202</TotalTime>
  <Words>167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Rockwell</vt:lpstr>
      <vt:lpstr>Nazi Germany Theme</vt:lpstr>
      <vt:lpstr>Nazi Germany Theme</vt:lpstr>
      <vt:lpstr>Nazi Germany Theme</vt:lpstr>
      <vt:lpstr>Hitler’s Dictatorship</vt:lpstr>
      <vt:lpstr>From Chancellor to Fuhrer</vt:lpstr>
      <vt:lpstr>The Reichstag Fire</vt:lpstr>
      <vt:lpstr>The Enabling Act</vt:lpstr>
      <vt:lpstr>The Enabling Act</vt:lpstr>
      <vt:lpstr>Night of the Long Knives</vt:lpstr>
      <vt:lpstr>Death of Hindenburg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Hitler’s Dictatorship</dc:title>
  <dc:creator>Scott</dc:creator>
  <cp:lastModifiedBy>Jgow</cp:lastModifiedBy>
  <cp:revision>7</cp:revision>
  <dcterms:created xsi:type="dcterms:W3CDTF">2011-03-17T17:12:42Z</dcterms:created>
  <dcterms:modified xsi:type="dcterms:W3CDTF">2012-12-12T13:17:12Z</dcterms:modified>
</cp:coreProperties>
</file>